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F4E67-8B39-574F-9938-54CC25AFC6E3}" type="datetimeFigureOut">
              <a:rPr lang="en-AU" smtClean="0"/>
              <a:t>3/10/2023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85F05-2067-8C49-8CD2-A448EF77EB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0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883D-30D0-431F-AAB9-BAE7BD425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034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3B59A-278B-4605-9589-D1A2A7E8E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00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12" name="Picture 11" descr="A red and purple triangles on a black background&#10;&#10;Description automatically generated">
            <a:extLst>
              <a:ext uri="{FF2B5EF4-FFF2-40B4-BE49-F238E27FC236}">
                <a16:creationId xmlns:a16="http://schemas.microsoft.com/office/drawing/2014/main" id="{17A8A0CC-CF0D-F07C-17EF-4AE7D0497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28035" y="0"/>
            <a:ext cx="12220035" cy="1118698"/>
          </a:xfrm>
          <a:prstGeom prst="rect">
            <a:avLst/>
          </a:prstGeom>
        </p:spPr>
      </p:pic>
      <p:pic>
        <p:nvPicPr>
          <p:cNvPr id="15" name="Picture 1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178ECEE9-1282-0C52-294B-FC486623A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62" y="5978579"/>
            <a:ext cx="3231496" cy="531910"/>
          </a:xfrm>
          <a:prstGeom prst="rect">
            <a:avLst/>
          </a:prstGeom>
        </p:spPr>
      </p:pic>
      <p:pic>
        <p:nvPicPr>
          <p:cNvPr id="5" name="Picture 4" descr="A logo of a virtual reality goggles&#10;&#10;Description automatically generated">
            <a:extLst>
              <a:ext uri="{FF2B5EF4-FFF2-40B4-BE49-F238E27FC236}">
                <a16:creationId xmlns:a16="http://schemas.microsoft.com/office/drawing/2014/main" id="{D469C556-00A6-7DE7-ACC1-4B76165FB5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95" y="5787855"/>
            <a:ext cx="2287705" cy="9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ABF9-ED1C-4641-9C1D-60E174EE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8" y="365125"/>
            <a:ext cx="997557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59D12-F205-4443-9D2D-E26413997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7" y="1825625"/>
            <a:ext cx="9975573" cy="4197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49F7FF5-0F14-1357-DEC8-986CB3F7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228" y="6311900"/>
            <a:ext cx="2743200" cy="365125"/>
          </a:xfrm>
        </p:spPr>
        <p:txBody>
          <a:bodyPr/>
          <a:lstStyle/>
          <a:p>
            <a:fld id="{0574BF41-39FF-48D5-8488-96568C13BA7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032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4643-1A8C-4058-AA0D-AF170674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228" y="3703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9B2B-E2C9-4EAC-BCF7-4B7C36C72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9228" y="1825626"/>
            <a:ext cx="5181600" cy="4176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0E9AD-A5E0-4A32-8D2D-2B60B1555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2141" y="1825626"/>
            <a:ext cx="5181600" cy="4176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9C3B3-CA88-4D3B-B0D7-326AED6A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228" y="6311900"/>
            <a:ext cx="2743200" cy="365125"/>
          </a:xfrm>
        </p:spPr>
        <p:txBody>
          <a:bodyPr/>
          <a:lstStyle/>
          <a:p>
            <a:fld id="{0574BF41-39FF-48D5-8488-96568C13BA7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922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AD32-945C-4D4A-B09A-50B3B3ED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555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C29E5-6B49-4898-ADAA-1C439063F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9555" y="168592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5E74C-AB78-4AD1-9354-2E6B9B5C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9555" y="2505075"/>
            <a:ext cx="5157787" cy="3540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FC5EB-6030-4258-A2F1-D341730D1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1967" y="168592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C7CD2-CCE6-486E-8E08-48B1E79F6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1967" y="2505075"/>
            <a:ext cx="5183188" cy="3540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7E3B7-C5CA-44A6-AB41-F2BEFA23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555" y="6310312"/>
            <a:ext cx="2743200" cy="365125"/>
          </a:xfrm>
        </p:spPr>
        <p:txBody>
          <a:bodyPr/>
          <a:lstStyle/>
          <a:p>
            <a:fld id="{0574BF41-39FF-48D5-8488-96568C13BA7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580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FF45-ED9F-4D10-B93C-CC6E3D22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550" y="365125"/>
            <a:ext cx="96210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D36866C-79E3-C21E-120E-AA28652D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550" y="6310312"/>
            <a:ext cx="2743200" cy="365125"/>
          </a:xfrm>
        </p:spPr>
        <p:txBody>
          <a:bodyPr/>
          <a:lstStyle/>
          <a:p>
            <a:fld id="{0574BF41-39FF-48D5-8488-96568C13BA7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696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02ED2-9971-4103-A113-93FEC704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184" y="6311900"/>
            <a:ext cx="3442251" cy="365125"/>
          </a:xfrm>
        </p:spPr>
        <p:txBody>
          <a:bodyPr/>
          <a:lstStyle/>
          <a:p>
            <a:fld id="{0574BF41-39FF-48D5-8488-96568C13BA7D}" type="slidenum">
              <a:rPr lang="en-NZ" smtClean="0"/>
              <a:t>‹#›</a:t>
            </a:fld>
            <a:endParaRPr lang="en-NZ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0E439DD-6145-CDF8-9F81-1893FD54F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67184" y="457201"/>
            <a:ext cx="993740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263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91EC-AD77-46CF-8944-B8653DA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55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8139-AECF-4284-95EB-14F7B760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955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3BA42-3F3E-4AC4-ABAB-EEC2D10F0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955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C91CD-017E-4C95-AA53-EB0BCFDF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555" y="6311900"/>
            <a:ext cx="2743200" cy="365125"/>
          </a:xfrm>
        </p:spPr>
        <p:txBody>
          <a:bodyPr/>
          <a:lstStyle/>
          <a:p>
            <a:fld id="{0574BF41-39FF-48D5-8488-96568C13BA7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476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4F5F0-C315-4247-82DF-1FF325DF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83" y="365125"/>
            <a:ext cx="9935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9F957-F12A-434A-8464-731FE44E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7984" y="1825625"/>
            <a:ext cx="9935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F3972-AD5A-4D5D-BDC4-3ACE59A2D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7983" y="6311900"/>
            <a:ext cx="3442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BF41-39FF-48D5-8488-96568C13BA7D}" type="slidenum">
              <a:rPr lang="en-NZ" smtClean="0"/>
              <a:t>‹#›</a:t>
            </a:fld>
            <a:endParaRPr lang="en-NZ"/>
          </a:p>
        </p:txBody>
      </p:sp>
      <p:pic>
        <p:nvPicPr>
          <p:cNvPr id="16" name="Picture 1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724F19A-C61D-29CE-A4E0-46FCBFEDBCC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01" y="6265151"/>
            <a:ext cx="2324634" cy="382639"/>
          </a:xfrm>
          <a:prstGeom prst="rect">
            <a:avLst/>
          </a:prstGeom>
        </p:spPr>
      </p:pic>
      <p:pic>
        <p:nvPicPr>
          <p:cNvPr id="4" name="Picture 3" descr="A red and purple triangles on a black background&#10;&#10;Description automatically generated">
            <a:extLst>
              <a:ext uri="{FF2B5EF4-FFF2-40B4-BE49-F238E27FC236}">
                <a16:creationId xmlns:a16="http://schemas.microsoft.com/office/drawing/2014/main" id="{255EEA35-7216-EF12-9DCA-757412079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 t="60165" r="41441" b="966"/>
          <a:stretch/>
        </p:blipFill>
        <p:spPr>
          <a:xfrm rot="16200000">
            <a:off x="-2773018" y="2773018"/>
            <a:ext cx="6858000" cy="1311964"/>
          </a:xfrm>
          <a:prstGeom prst="rect">
            <a:avLst/>
          </a:prstGeom>
        </p:spPr>
      </p:pic>
      <p:pic>
        <p:nvPicPr>
          <p:cNvPr id="8" name="Picture 7" descr="A logo of a virtual reality goggles&#10;&#10;Description automatically generated">
            <a:extLst>
              <a:ext uri="{FF2B5EF4-FFF2-40B4-BE49-F238E27FC236}">
                <a16:creationId xmlns:a16="http://schemas.microsoft.com/office/drawing/2014/main" id="{F5D94435-3C27-7344-C94D-8EAF428D8C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19" y="6087703"/>
            <a:ext cx="1715167" cy="6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7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3E16-EACC-424A-A404-C7D15D9DF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EC1E6-237B-4C29-B2A1-77FE14EDA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352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AFB0-B09F-89EF-AC2C-B18C1443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D28E-1F24-1FAC-6B4D-FD8F690C6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RS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1F29"/>
      </a:accent1>
      <a:accent2>
        <a:srgbClr val="A31E36"/>
      </a:accent2>
      <a:accent3>
        <a:srgbClr val="A5A5A5"/>
      </a:accent3>
      <a:accent4>
        <a:srgbClr val="ED4043"/>
      </a:accent4>
      <a:accent5>
        <a:srgbClr val="68173C"/>
      </a:accent5>
      <a:accent6>
        <a:srgbClr val="3F0E41"/>
      </a:accent6>
      <a:hlink>
        <a:srgbClr val="6D002A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0E3701E5A34499604930C1573D503" ma:contentTypeVersion="13" ma:contentTypeDescription="Create a new document." ma:contentTypeScope="" ma:versionID="05f08a875955fdbd9ec53d0be0dd5562">
  <xsd:schema xmlns:xsd="http://www.w3.org/2001/XMLSchema" xmlns:xs="http://www.w3.org/2001/XMLSchema" xmlns:p="http://schemas.microsoft.com/office/2006/metadata/properties" xmlns:ns2="de8b6397-9daf-41b5-a41e-81753d074576" xmlns:ns3="c17c56ee-b9e7-4015-aac1-58fa344119b2" targetNamespace="http://schemas.microsoft.com/office/2006/metadata/properties" ma:root="true" ma:fieldsID="df0858470a64dcde11fe4057c35079b8" ns2:_="" ns3:_="">
    <xsd:import namespace="de8b6397-9daf-41b5-a41e-81753d074576"/>
    <xsd:import namespace="c17c56ee-b9e7-4015-aac1-58fa344119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b6397-9daf-41b5-a41e-81753d0745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c56ee-b9e7-4015-aac1-58fa34411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AD8CE0-D3A6-483E-B11E-9F7D7E1EA0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0C4B17-D105-4365-A09B-D7D2D4D880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AE85E-CE6A-4993-B9A3-24D1E0045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b6397-9daf-41b5-a41e-81753d074576"/>
    <ds:schemaRef ds:uri="c17c56ee-b9e7-4015-aac1-58fa34411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Emery</dc:creator>
  <cp:lastModifiedBy>Rob Lindeman</cp:lastModifiedBy>
  <cp:revision>17</cp:revision>
  <dcterms:created xsi:type="dcterms:W3CDTF">2022-02-15T08:48:00Z</dcterms:created>
  <dcterms:modified xsi:type="dcterms:W3CDTF">2023-10-03T08:36:23Z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0x0101002020E3701E5A34499604930C1573D503</vt:lpwstr>
  </property>
</Properties>
</file>