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D17F4-D829-47CB-8E2F-8DA767A3D096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79EF7-B9D0-408C-96DF-DC4550CEFD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55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79EF7-B9D0-408C-96DF-DC4550CEFD6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412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79EF7-B9D0-408C-96DF-DC4550CEFD6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96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242911"/>
            <a:ext cx="6858000" cy="13847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ja-JP" dirty="0" smtClean="0"/>
              <a:t>Presenter, affiliation</a:t>
            </a:r>
          </a:p>
          <a:p>
            <a:r>
              <a:rPr lang="en-US" altLang="ja-JP" dirty="0" smtClean="0"/>
              <a:t>Authors, affiliation</a:t>
            </a:r>
            <a:endParaRPr lang="en-US" altLang="ja-JP" dirty="0"/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57350" y="4958783"/>
            <a:ext cx="5829300" cy="1343955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75114" y="68763"/>
            <a:ext cx="2151130" cy="2647544"/>
          </a:xfrm>
          <a:prstGeom prst="rect">
            <a:avLst/>
          </a:prstGeom>
        </p:spPr>
      </p:pic>
      <p:sp>
        <p:nvSpPr>
          <p:cNvPr id="1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143000" y="768680"/>
            <a:ext cx="6858000" cy="201377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Title here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1414732" y="6385014"/>
            <a:ext cx="6650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ACM Symposium on Virtual Reality Software and Technology</a:t>
            </a:r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39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648586"/>
            <a:ext cx="7886700" cy="1042103"/>
          </a:xfrm>
        </p:spPr>
        <p:txBody>
          <a:bodyPr/>
          <a:lstStyle/>
          <a:p>
            <a:r>
              <a:rPr lang="en-US" altLang="ja-JP" dirty="0" smtClean="0"/>
              <a:t>Title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r>
              <a:rPr kumimoji="1"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</a:p>
          <a:p>
            <a:r>
              <a:rPr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21769" y="53763"/>
            <a:ext cx="2393581" cy="549235"/>
          </a:xfrm>
          <a:prstGeom prst="rect">
            <a:avLst/>
          </a:prstGeom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5829300" cy="365125"/>
          </a:xfrm>
          <a:prstGeom prst="rect">
            <a:avLst/>
          </a:prstGeom>
        </p:spPr>
        <p:txBody>
          <a:bodyPr/>
          <a:lstStyle>
            <a:lvl1pPr algn="r">
              <a:defRPr lang="en-US" altLang="ja-JP" sz="1600" b="0" i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ACM Symposium on Virtual Reality Software and Technology</a:t>
            </a:r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54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kumimoji="1"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</a:p>
          <a:p>
            <a:r>
              <a:rPr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kumimoji="1"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</a:p>
          <a:p>
            <a:r>
              <a:rPr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648586"/>
            <a:ext cx="7886700" cy="1042103"/>
          </a:xfrm>
        </p:spPr>
        <p:txBody>
          <a:bodyPr/>
          <a:lstStyle/>
          <a:p>
            <a:r>
              <a:rPr lang="en-US" altLang="ja-JP" dirty="0" smtClean="0"/>
              <a:t>Title Here</a:t>
            </a:r>
            <a:endParaRPr lang="en-US" dirty="0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21769" y="53763"/>
            <a:ext cx="2393581" cy="549235"/>
          </a:xfrm>
          <a:prstGeom prst="rect">
            <a:avLst/>
          </a:prstGeom>
        </p:spPr>
      </p:pic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5829300" cy="365125"/>
          </a:xfrm>
          <a:prstGeom prst="rect">
            <a:avLst/>
          </a:prstGeom>
        </p:spPr>
        <p:txBody>
          <a:bodyPr/>
          <a:lstStyle>
            <a:lvl1pPr algn="r">
              <a:defRPr lang="en-US" altLang="ja-JP" sz="1600" b="0" i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ACM Symposium on Virtual Reality Software and Technology</a:t>
            </a:r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6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altLang="ja-JP" sz="5400" dirty="0" smtClean="0"/>
              <a:t>Paper Title Here </a:t>
            </a:r>
            <a:endParaRPr lang="ja-JP" alt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en-US" altLang="ja-JP" dirty="0" smtClean="0"/>
              <a:t>Content </a:t>
            </a:r>
          </a:p>
          <a:p>
            <a:pPr lvl="1"/>
            <a:r>
              <a:rPr lang="en-US" altLang="ja-JP" dirty="0" smtClean="0"/>
              <a:t>Content</a:t>
            </a:r>
          </a:p>
          <a:p>
            <a:pPr lvl="2"/>
            <a:r>
              <a:rPr lang="en-US" altLang="ja-JP" dirty="0" smtClean="0"/>
              <a:t>Content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86050" y="6356351"/>
            <a:ext cx="5829300" cy="365125"/>
          </a:xfrm>
          <a:prstGeom prst="rect">
            <a:avLst/>
          </a:prstGeom>
        </p:spPr>
        <p:txBody>
          <a:bodyPr/>
          <a:lstStyle>
            <a:lvl1pPr algn="r">
              <a:defRPr lang="en-US" altLang="ja-JP" sz="1600" b="0" i="0" smtClean="0">
                <a:effectLst/>
              </a:defRPr>
            </a:lvl1pPr>
          </a:lstStyle>
          <a:p>
            <a:r>
              <a:rPr lang="en-US" dirty="0" smtClean="0"/>
              <a:t>The ACM Symposium on Virtual Reality Software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44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Presenter, affiliation</a:t>
            </a:r>
          </a:p>
          <a:p>
            <a:r>
              <a:rPr lang="en-US" altLang="ja-JP" dirty="0"/>
              <a:t>Authors, affiliation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3000" y="655607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 smtClean="0"/>
              <a:t>Title </a:t>
            </a:r>
            <a:r>
              <a:rPr lang="en-US" altLang="ja-JP" sz="4800" dirty="0"/>
              <a:t>Here</a:t>
            </a:r>
            <a:endParaRPr lang="ja-JP" altLang="en-US" sz="4800" dirty="0"/>
          </a:p>
          <a:p>
            <a:pPr algn="ctr"/>
            <a:r>
              <a:rPr lang="en-US" altLang="ja-JP" sz="4800" dirty="0"/>
              <a:t>Title </a:t>
            </a:r>
            <a:r>
              <a:rPr lang="en-US" altLang="ja-JP" sz="4800" dirty="0" smtClean="0"/>
              <a:t>Here</a:t>
            </a:r>
            <a:endParaRPr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55288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Content </a:t>
            </a:r>
          </a:p>
          <a:p>
            <a:pPr lvl="1"/>
            <a:r>
              <a:rPr lang="en-US" altLang="ja-JP" dirty="0"/>
              <a:t>Content</a:t>
            </a:r>
          </a:p>
          <a:p>
            <a:pPr lvl="2"/>
            <a:r>
              <a:rPr lang="en-US" altLang="ja-JP" dirty="0"/>
              <a:t>Content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2686050" y="6494367"/>
            <a:ext cx="5829300" cy="365125"/>
          </a:xfrm>
        </p:spPr>
        <p:txBody>
          <a:bodyPr/>
          <a:lstStyle/>
          <a:p>
            <a:r>
              <a:rPr lang="en-US" altLang="ja-JP" dirty="0"/>
              <a:t>The ACM Symposium on Virtual Reality Software and Technology</a:t>
            </a:r>
          </a:p>
        </p:txBody>
      </p:sp>
    </p:spTree>
    <p:extLst>
      <p:ext uri="{BB962C8B-B14F-4D97-AF65-F5344CB8AC3E}">
        <p14:creationId xmlns:p14="http://schemas.microsoft.com/office/powerpoint/2010/main" val="330813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/>
              <a:t>Content </a:t>
            </a:r>
          </a:p>
          <a:p>
            <a:pPr lvl="1"/>
            <a:r>
              <a:rPr lang="en-US" altLang="ja-JP" dirty="0"/>
              <a:t>Content</a:t>
            </a:r>
          </a:p>
          <a:p>
            <a:pPr lvl="2"/>
            <a:r>
              <a:rPr lang="en-US" altLang="ja-JP" dirty="0"/>
              <a:t>Content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ja-JP" dirty="0"/>
              <a:t>Content </a:t>
            </a:r>
          </a:p>
          <a:p>
            <a:pPr lvl="1"/>
            <a:r>
              <a:rPr lang="en-US" altLang="ja-JP" dirty="0"/>
              <a:t>Content</a:t>
            </a:r>
          </a:p>
          <a:p>
            <a:pPr lvl="2"/>
            <a:r>
              <a:rPr lang="en-US" altLang="ja-JP" dirty="0"/>
              <a:t>Content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686050" y="6492875"/>
            <a:ext cx="58293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ACM Symposium on Virtual Reality Software and Technology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0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</TotalTime>
  <Words>39</Words>
  <Application>Microsoft Office PowerPoint</Application>
  <PresentationFormat>画面に合わせる (4:3)</PresentationFormat>
  <Paragraphs>17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上村 明美</dc:creator>
  <cp:lastModifiedBy>上村 明美</cp:lastModifiedBy>
  <cp:revision>23</cp:revision>
  <dcterms:created xsi:type="dcterms:W3CDTF">2018-10-06T09:06:03Z</dcterms:created>
  <dcterms:modified xsi:type="dcterms:W3CDTF">2018-11-14T01:00:03Z</dcterms:modified>
</cp:coreProperties>
</file>